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59" r:id="rId6"/>
    <p:sldId id="260" r:id="rId7"/>
    <p:sldId id="263" r:id="rId8"/>
    <p:sldId id="264" r:id="rId9"/>
    <p:sldId id="265" r:id="rId10"/>
    <p:sldId id="266" r:id="rId11"/>
    <p:sldId id="268" r:id="rId12"/>
    <p:sldId id="269"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87" d="100"/>
          <a:sy n="87" d="100"/>
        </p:scale>
        <p:origin x="88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ransition spd="med">
    <p:pull/>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Project on </a:t>
            </a:r>
            <a:r>
              <a:rPr lang="en-IN" dirty="0" smtClean="0"/>
              <a:t>Body Shop </a:t>
            </a:r>
            <a:r>
              <a:rPr lang="en-IN" dirty="0" smtClean="0"/>
              <a:t>Management System</a:t>
            </a:r>
            <a:endParaRPr lang="en-IN" dirty="0"/>
          </a:p>
        </p:txBody>
      </p:sp>
      <p:sp>
        <p:nvSpPr>
          <p:cNvPr id="3" name="Subtitle 2"/>
          <p:cNvSpPr>
            <a:spLocks noGrp="1"/>
          </p:cNvSpPr>
          <p:nvPr>
            <p:ph type="subTitle" idx="1"/>
          </p:nvPr>
        </p:nvSpPr>
        <p:spPr/>
        <p:txBody>
          <a:bodyPr/>
          <a:lstStyle/>
          <a:p>
            <a:r>
              <a:rPr lang="en-IN" dirty="0" smtClean="0"/>
              <a:t>A Web based system for </a:t>
            </a:r>
            <a:r>
              <a:rPr lang="en-IN" dirty="0" smtClean="0"/>
              <a:t>Body Shop Management System.</a:t>
            </a:r>
            <a:endParaRPr lang="en-IN" dirty="0"/>
          </a:p>
        </p:txBody>
      </p:sp>
    </p:spTree>
    <p:extLst>
      <p:ext uri="{BB962C8B-B14F-4D97-AF65-F5344CB8AC3E}">
        <p14:creationId xmlns:p14="http://schemas.microsoft.com/office/powerpoint/2010/main" val="4132684674"/>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88853" y="1591004"/>
            <a:ext cx="2959947" cy="369332"/>
          </a:xfrm>
          <a:prstGeom prst="rect">
            <a:avLst/>
          </a:prstGeom>
          <a:noFill/>
        </p:spPr>
        <p:txBody>
          <a:bodyPr wrap="square" rtlCol="0">
            <a:spAutoFit/>
          </a:bodyPr>
          <a:lstStyle/>
          <a:p>
            <a:r>
              <a:rPr lang="en-IN" dirty="0" smtClean="0"/>
              <a:t>6. </a:t>
            </a:r>
            <a:r>
              <a:rPr lang="en-IN" dirty="0" smtClean="0"/>
              <a:t>Search Product</a:t>
            </a:r>
            <a:endParaRPr lang="en-IN" dirty="0"/>
          </a:p>
        </p:txBody>
      </p:sp>
      <p:sp>
        <p:nvSpPr>
          <p:cNvPr id="5" name="TextBox 4"/>
          <p:cNvSpPr txBox="1"/>
          <p:nvPr/>
        </p:nvSpPr>
        <p:spPr>
          <a:xfrm>
            <a:off x="1214308" y="4852364"/>
            <a:ext cx="3440853" cy="369332"/>
          </a:xfrm>
          <a:prstGeom prst="rect">
            <a:avLst/>
          </a:prstGeom>
          <a:noFill/>
        </p:spPr>
        <p:txBody>
          <a:bodyPr wrap="square" rtlCol="0">
            <a:spAutoFit/>
          </a:bodyPr>
          <a:lstStyle/>
          <a:p>
            <a:r>
              <a:rPr lang="en-IN" dirty="0" smtClean="0"/>
              <a:t>7. </a:t>
            </a:r>
            <a:r>
              <a:rPr lang="en-IN" dirty="0" smtClean="0"/>
              <a:t>Purchase Window</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58" y="165119"/>
            <a:ext cx="5592551" cy="31470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009" y="3312158"/>
            <a:ext cx="5592550" cy="3147039"/>
          </a:xfrm>
          <a:prstGeom prst="rect">
            <a:avLst/>
          </a:prstGeom>
        </p:spPr>
      </p:pic>
    </p:spTree>
    <p:extLst>
      <p:ext uri="{BB962C8B-B14F-4D97-AF65-F5344CB8AC3E}">
        <p14:creationId xmlns:p14="http://schemas.microsoft.com/office/powerpoint/2010/main" val="34201259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354" y="263347"/>
            <a:ext cx="5602879" cy="31528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63" y="3577134"/>
            <a:ext cx="5560493" cy="3129000"/>
          </a:xfrm>
          <a:prstGeom prst="rect">
            <a:avLst/>
          </a:prstGeom>
        </p:spPr>
      </p:pic>
      <p:sp>
        <p:nvSpPr>
          <p:cNvPr id="5" name="TextBox 4"/>
          <p:cNvSpPr txBox="1"/>
          <p:nvPr/>
        </p:nvSpPr>
        <p:spPr>
          <a:xfrm>
            <a:off x="1404518" y="1655106"/>
            <a:ext cx="2918765" cy="369332"/>
          </a:xfrm>
          <a:prstGeom prst="rect">
            <a:avLst/>
          </a:prstGeom>
          <a:noFill/>
        </p:spPr>
        <p:txBody>
          <a:bodyPr wrap="square" rtlCol="0">
            <a:spAutoFit/>
          </a:bodyPr>
          <a:lstStyle/>
          <a:p>
            <a:r>
              <a:rPr lang="en-IN" dirty="0"/>
              <a:t>7</a:t>
            </a:r>
            <a:r>
              <a:rPr lang="en-IN" dirty="0" smtClean="0"/>
              <a:t>. </a:t>
            </a:r>
            <a:r>
              <a:rPr lang="en-IN" dirty="0" smtClean="0"/>
              <a:t>Cart</a:t>
            </a:r>
            <a:endParaRPr lang="en-IN" dirty="0"/>
          </a:p>
        </p:txBody>
      </p:sp>
      <p:sp>
        <p:nvSpPr>
          <p:cNvPr id="6" name="TextBox 5"/>
          <p:cNvSpPr txBox="1"/>
          <p:nvPr/>
        </p:nvSpPr>
        <p:spPr>
          <a:xfrm>
            <a:off x="6305703" y="4956968"/>
            <a:ext cx="3672229" cy="369332"/>
          </a:xfrm>
          <a:prstGeom prst="rect">
            <a:avLst/>
          </a:prstGeom>
          <a:noFill/>
        </p:spPr>
        <p:txBody>
          <a:bodyPr wrap="square" rtlCol="0">
            <a:spAutoFit/>
          </a:bodyPr>
          <a:lstStyle/>
          <a:p>
            <a:r>
              <a:rPr lang="en-IN" dirty="0"/>
              <a:t>8</a:t>
            </a:r>
            <a:r>
              <a:rPr lang="en-IN" dirty="0" smtClean="0"/>
              <a:t>. Billing and Printing</a:t>
            </a:r>
            <a:endParaRPr lang="en-IN" dirty="0"/>
          </a:p>
        </p:txBody>
      </p:sp>
    </p:spTree>
    <p:extLst>
      <p:ext uri="{BB962C8B-B14F-4D97-AF65-F5344CB8AC3E}">
        <p14:creationId xmlns:p14="http://schemas.microsoft.com/office/powerpoint/2010/main" val="22778355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46" y="267050"/>
            <a:ext cx="5839911" cy="328623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57" y="3553284"/>
            <a:ext cx="5768492" cy="3246045"/>
          </a:xfrm>
          <a:prstGeom prst="rect">
            <a:avLst/>
          </a:prstGeom>
        </p:spPr>
      </p:pic>
      <p:sp>
        <p:nvSpPr>
          <p:cNvPr id="4" name="TextBox 3"/>
          <p:cNvSpPr txBox="1"/>
          <p:nvPr/>
        </p:nvSpPr>
        <p:spPr>
          <a:xfrm>
            <a:off x="6488853" y="1591004"/>
            <a:ext cx="4015774" cy="369332"/>
          </a:xfrm>
          <a:prstGeom prst="rect">
            <a:avLst/>
          </a:prstGeom>
          <a:noFill/>
        </p:spPr>
        <p:txBody>
          <a:bodyPr wrap="square" rtlCol="0">
            <a:spAutoFit/>
          </a:bodyPr>
          <a:lstStyle/>
          <a:p>
            <a:r>
              <a:rPr lang="en-IN" dirty="0"/>
              <a:t>9</a:t>
            </a:r>
            <a:r>
              <a:rPr lang="en-IN" dirty="0" smtClean="0"/>
              <a:t>. Add Washing Appointment</a:t>
            </a:r>
            <a:endParaRPr lang="en-IN" dirty="0"/>
          </a:p>
        </p:txBody>
      </p:sp>
      <p:sp>
        <p:nvSpPr>
          <p:cNvPr id="5" name="TextBox 4"/>
          <p:cNvSpPr txBox="1"/>
          <p:nvPr/>
        </p:nvSpPr>
        <p:spPr>
          <a:xfrm>
            <a:off x="1060975" y="5087670"/>
            <a:ext cx="4520523" cy="369332"/>
          </a:xfrm>
          <a:prstGeom prst="rect">
            <a:avLst/>
          </a:prstGeom>
          <a:noFill/>
        </p:spPr>
        <p:txBody>
          <a:bodyPr wrap="square" rtlCol="0">
            <a:spAutoFit/>
          </a:bodyPr>
          <a:lstStyle/>
          <a:p>
            <a:r>
              <a:rPr lang="en-IN" dirty="0" smtClean="0"/>
              <a:t>10</a:t>
            </a:r>
            <a:r>
              <a:rPr lang="en-IN" dirty="0" smtClean="0"/>
              <a:t>. Display Washing Details</a:t>
            </a:r>
            <a:endParaRPr lang="en-IN" dirty="0"/>
          </a:p>
        </p:txBody>
      </p:sp>
    </p:spTree>
    <p:extLst>
      <p:ext uri="{BB962C8B-B14F-4D97-AF65-F5344CB8AC3E}">
        <p14:creationId xmlns:p14="http://schemas.microsoft.com/office/powerpoint/2010/main" val="21366022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dirty="0" smtClean="0"/>
              <a:t>THANK YOU!!!</a:t>
            </a:r>
            <a:endParaRPr lang="en-IN" dirty="0"/>
          </a:p>
        </p:txBody>
      </p:sp>
      <p:sp>
        <p:nvSpPr>
          <p:cNvPr id="3" name="Subtitle 2"/>
          <p:cNvSpPr>
            <a:spLocks noGrp="1"/>
          </p:cNvSpPr>
          <p:nvPr>
            <p:ph type="subTitle" idx="1"/>
          </p:nvPr>
        </p:nvSpPr>
        <p:spPr/>
        <p:txBody>
          <a:bodyPr/>
          <a:lstStyle/>
          <a:p>
            <a:r>
              <a:rPr lang="en-IN" dirty="0" smtClean="0"/>
              <a:t>-X-X-X-X-X-X-X-X-X-X-X-X-X-X-X-X-X-X-X-X-X-X-X-X-X-X-X-X-X-X-X-X-X-X-X-</a:t>
            </a:r>
            <a:endParaRPr lang="en-IN" dirty="0"/>
          </a:p>
        </p:txBody>
      </p:sp>
    </p:spTree>
    <p:extLst>
      <p:ext uri="{BB962C8B-B14F-4D97-AF65-F5344CB8AC3E}">
        <p14:creationId xmlns:p14="http://schemas.microsoft.com/office/powerpoint/2010/main" val="106773101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3813" y="0"/>
            <a:ext cx="9469120" cy="6740307"/>
          </a:xfrm>
          <a:prstGeom prst="rect">
            <a:avLst/>
          </a:prstGeom>
          <a:noFill/>
        </p:spPr>
        <p:txBody>
          <a:bodyPr wrap="square" rtlCol="0">
            <a:spAutoFit/>
          </a:bodyPr>
          <a:lstStyle/>
          <a:p>
            <a:pPr algn="ctr">
              <a:lnSpc>
                <a:spcPct val="150000"/>
              </a:lnSpc>
            </a:pPr>
            <a:endParaRPr lang="en-IN" dirty="0" smtClean="0"/>
          </a:p>
          <a:p>
            <a:pPr algn="ctr">
              <a:lnSpc>
                <a:spcPct val="150000"/>
              </a:lnSpc>
            </a:pPr>
            <a:r>
              <a:rPr lang="en-IN" dirty="0" smtClean="0"/>
              <a:t>A</a:t>
            </a:r>
          </a:p>
          <a:p>
            <a:pPr algn="ctr">
              <a:lnSpc>
                <a:spcPct val="150000"/>
              </a:lnSpc>
            </a:pPr>
            <a:r>
              <a:rPr lang="en-IN" dirty="0" smtClean="0"/>
              <a:t>Project Report on </a:t>
            </a:r>
          </a:p>
          <a:p>
            <a:pPr algn="ctr">
              <a:lnSpc>
                <a:spcPct val="150000"/>
              </a:lnSpc>
            </a:pPr>
            <a:r>
              <a:rPr lang="en-IN" dirty="0" smtClean="0">
                <a:solidFill>
                  <a:srgbClr val="FF0000"/>
                </a:solidFill>
              </a:rPr>
              <a:t>“Body Shop Management </a:t>
            </a:r>
            <a:r>
              <a:rPr lang="en-IN" dirty="0" smtClean="0">
                <a:solidFill>
                  <a:srgbClr val="FF0000"/>
                </a:solidFill>
              </a:rPr>
              <a:t>System”</a:t>
            </a:r>
            <a:endParaRPr lang="en-IN" dirty="0">
              <a:solidFill>
                <a:srgbClr val="FF0000"/>
              </a:solidFill>
            </a:endParaRPr>
          </a:p>
          <a:p>
            <a:pPr algn="ctr">
              <a:lnSpc>
                <a:spcPct val="150000"/>
              </a:lnSpc>
            </a:pPr>
            <a:r>
              <a:rPr lang="en-IN" dirty="0" smtClean="0"/>
              <a:t>Submitted to </a:t>
            </a:r>
          </a:p>
          <a:p>
            <a:pPr algn="ctr">
              <a:lnSpc>
                <a:spcPct val="150000"/>
              </a:lnSpc>
            </a:pPr>
            <a:r>
              <a:rPr lang="en-IN" dirty="0" err="1" smtClean="0"/>
              <a:t>Savitribai</a:t>
            </a:r>
            <a:r>
              <a:rPr lang="en-IN" dirty="0" smtClean="0"/>
              <a:t> </a:t>
            </a:r>
            <a:r>
              <a:rPr lang="en-IN" dirty="0" err="1" smtClean="0"/>
              <a:t>Phule</a:t>
            </a:r>
            <a:r>
              <a:rPr lang="en-IN" dirty="0" smtClean="0"/>
              <a:t> Pune University,</a:t>
            </a:r>
          </a:p>
          <a:p>
            <a:pPr algn="ctr">
              <a:lnSpc>
                <a:spcPct val="150000"/>
              </a:lnSpc>
            </a:pPr>
            <a:r>
              <a:rPr lang="en-IN" dirty="0" smtClean="0"/>
              <a:t>Under Esteemed Guidance of </a:t>
            </a:r>
          </a:p>
          <a:p>
            <a:pPr algn="ctr">
              <a:lnSpc>
                <a:spcPct val="150000"/>
              </a:lnSpc>
            </a:pPr>
            <a:r>
              <a:rPr lang="en-IN" dirty="0" err="1" smtClean="0">
                <a:solidFill>
                  <a:srgbClr val="FF0000"/>
                </a:solidFill>
              </a:rPr>
              <a:t>Prof.</a:t>
            </a:r>
            <a:r>
              <a:rPr lang="en-IN" dirty="0" smtClean="0">
                <a:solidFill>
                  <a:srgbClr val="FF0000"/>
                </a:solidFill>
              </a:rPr>
              <a:t> </a:t>
            </a:r>
            <a:r>
              <a:rPr lang="en-IN" dirty="0" err="1" smtClean="0">
                <a:solidFill>
                  <a:srgbClr val="FF0000"/>
                </a:solidFill>
              </a:rPr>
              <a:t>P.G.Gudaghe</a:t>
            </a:r>
            <a:r>
              <a:rPr lang="en-IN" dirty="0" smtClean="0">
                <a:solidFill>
                  <a:srgbClr val="FF0000"/>
                </a:solidFill>
              </a:rPr>
              <a:t>,</a:t>
            </a:r>
          </a:p>
          <a:p>
            <a:pPr algn="ctr">
              <a:lnSpc>
                <a:spcPct val="150000"/>
              </a:lnSpc>
            </a:pPr>
            <a:r>
              <a:rPr lang="en-IN" dirty="0" smtClean="0"/>
              <a:t>Head-of-Dept.(HOD)</a:t>
            </a:r>
          </a:p>
          <a:p>
            <a:pPr algn="ctr">
              <a:lnSpc>
                <a:spcPct val="150000"/>
              </a:lnSpc>
            </a:pPr>
            <a:r>
              <a:rPr lang="en-IN" dirty="0" smtClean="0"/>
              <a:t>By</a:t>
            </a:r>
          </a:p>
          <a:p>
            <a:pPr algn="ctr">
              <a:lnSpc>
                <a:spcPct val="150000"/>
              </a:lnSpc>
            </a:pPr>
            <a:r>
              <a:rPr lang="en-IN" dirty="0" smtClean="0">
                <a:solidFill>
                  <a:srgbClr val="FF0000"/>
                </a:solidFill>
              </a:rPr>
              <a:t>Wavare </a:t>
            </a:r>
            <a:r>
              <a:rPr lang="en-IN" dirty="0" smtClean="0">
                <a:solidFill>
                  <a:srgbClr val="FF0000"/>
                </a:solidFill>
              </a:rPr>
              <a:t>Aditya </a:t>
            </a:r>
            <a:r>
              <a:rPr lang="en-IN" dirty="0" err="1" smtClean="0">
                <a:solidFill>
                  <a:srgbClr val="FF0000"/>
                </a:solidFill>
              </a:rPr>
              <a:t>Tushar</a:t>
            </a:r>
            <a:endParaRPr lang="en-IN" dirty="0" smtClean="0">
              <a:solidFill>
                <a:srgbClr val="FF0000"/>
              </a:solidFill>
            </a:endParaRPr>
          </a:p>
          <a:p>
            <a:pPr algn="ctr">
              <a:lnSpc>
                <a:spcPct val="150000"/>
              </a:lnSpc>
            </a:pPr>
            <a:r>
              <a:rPr lang="en-IN" dirty="0" err="1" smtClean="0">
                <a:solidFill>
                  <a:srgbClr val="FF0000"/>
                </a:solidFill>
              </a:rPr>
              <a:t>Chavanke</a:t>
            </a:r>
            <a:r>
              <a:rPr lang="en-IN" dirty="0" smtClean="0">
                <a:solidFill>
                  <a:srgbClr val="FF0000"/>
                </a:solidFill>
              </a:rPr>
              <a:t> </a:t>
            </a:r>
            <a:r>
              <a:rPr lang="en-IN" dirty="0" err="1" smtClean="0">
                <a:solidFill>
                  <a:srgbClr val="FF0000"/>
                </a:solidFill>
              </a:rPr>
              <a:t>Siddharth</a:t>
            </a:r>
            <a:r>
              <a:rPr lang="en-IN" dirty="0" smtClean="0">
                <a:solidFill>
                  <a:srgbClr val="FF0000"/>
                </a:solidFill>
              </a:rPr>
              <a:t> </a:t>
            </a:r>
            <a:r>
              <a:rPr lang="en-IN" dirty="0" err="1" smtClean="0">
                <a:solidFill>
                  <a:srgbClr val="FF0000"/>
                </a:solidFill>
              </a:rPr>
              <a:t>Arun</a:t>
            </a:r>
            <a:endParaRPr lang="en-IN" dirty="0" smtClean="0">
              <a:solidFill>
                <a:srgbClr val="FF0000"/>
              </a:solidFill>
            </a:endParaRPr>
          </a:p>
          <a:p>
            <a:pPr algn="ctr">
              <a:lnSpc>
                <a:spcPct val="150000"/>
              </a:lnSpc>
            </a:pPr>
            <a:r>
              <a:rPr lang="en-IN" dirty="0" smtClean="0"/>
              <a:t>Students of 3</a:t>
            </a:r>
            <a:r>
              <a:rPr lang="en-IN" baseline="30000" dirty="0" smtClean="0"/>
              <a:t>rd</a:t>
            </a:r>
            <a:r>
              <a:rPr lang="en-IN" dirty="0" smtClean="0"/>
              <a:t> Year BBA_CA </a:t>
            </a:r>
            <a:r>
              <a:rPr lang="en-IN" dirty="0" smtClean="0"/>
              <a:t>(6</a:t>
            </a:r>
            <a:r>
              <a:rPr lang="en-IN" baseline="30000" dirty="0" smtClean="0"/>
              <a:t>TH</a:t>
            </a:r>
            <a:r>
              <a:rPr lang="en-IN" dirty="0" smtClean="0"/>
              <a:t> </a:t>
            </a:r>
            <a:r>
              <a:rPr lang="en-IN" dirty="0" smtClean="0"/>
              <a:t>Semester)</a:t>
            </a:r>
          </a:p>
          <a:p>
            <a:pPr algn="ctr">
              <a:lnSpc>
                <a:spcPct val="150000"/>
              </a:lnSpc>
            </a:pPr>
            <a:r>
              <a:rPr lang="en-IN" dirty="0" smtClean="0"/>
              <a:t>Of</a:t>
            </a:r>
          </a:p>
          <a:p>
            <a:pPr algn="ctr">
              <a:lnSpc>
                <a:spcPct val="150000"/>
              </a:lnSpc>
            </a:pPr>
            <a:r>
              <a:rPr lang="en-IN" dirty="0" smtClean="0"/>
              <a:t>DEPARTMENT OF BBA(COMPUTER APPLICATION)</a:t>
            </a:r>
          </a:p>
          <a:p>
            <a:pPr algn="ctr">
              <a:lnSpc>
                <a:spcPct val="150000"/>
              </a:lnSpc>
            </a:pPr>
            <a:endParaRPr lang="en-IN" dirty="0"/>
          </a:p>
        </p:txBody>
      </p:sp>
    </p:spTree>
    <p:extLst>
      <p:ext uri="{BB962C8B-B14F-4D97-AF65-F5344CB8AC3E}">
        <p14:creationId xmlns:p14="http://schemas.microsoft.com/office/powerpoint/2010/main" val="56641839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Project</a:t>
            </a:r>
            <a:endParaRPr lang="en-IN" dirty="0"/>
          </a:p>
        </p:txBody>
      </p:sp>
      <p:sp>
        <p:nvSpPr>
          <p:cNvPr id="3" name="Content Placeholder 2"/>
          <p:cNvSpPr>
            <a:spLocks noGrp="1"/>
          </p:cNvSpPr>
          <p:nvPr>
            <p:ph idx="1"/>
          </p:nvPr>
        </p:nvSpPr>
        <p:spPr/>
        <p:txBody>
          <a:bodyPr>
            <a:normAutofit fontScale="92500" lnSpcReduction="10000"/>
          </a:bodyPr>
          <a:lstStyle/>
          <a:p>
            <a:r>
              <a:rPr lang="en-IN" b="1" dirty="0" smtClean="0"/>
              <a:t>Inventory– </a:t>
            </a:r>
            <a:endParaRPr lang="en-IN" dirty="0"/>
          </a:p>
          <a:p>
            <a:pPr marL="0" indent="0">
              <a:buNone/>
            </a:pPr>
            <a:r>
              <a:rPr lang="en-US" dirty="0" smtClean="0"/>
              <a:t>This software maintains inventory of all body shop and also sales and purchase of all body shop. Inventory is most important part in any business so does in body shop.</a:t>
            </a:r>
            <a:endParaRPr lang="en-US" dirty="0" smtClean="0"/>
          </a:p>
          <a:p>
            <a:pPr marL="0" indent="0">
              <a:buNone/>
            </a:pPr>
            <a:endParaRPr lang="en-US" dirty="0"/>
          </a:p>
          <a:p>
            <a:r>
              <a:rPr lang="en-IN" b="1" dirty="0" smtClean="0"/>
              <a:t>Car Wash– </a:t>
            </a:r>
            <a:endParaRPr lang="en-IN" dirty="0"/>
          </a:p>
          <a:p>
            <a:pPr marL="0" indent="0">
              <a:buNone/>
            </a:pPr>
            <a:r>
              <a:rPr lang="en-US" dirty="0" smtClean="0"/>
              <a:t>This maintains all the details of the vehicles which are available and for washing and ready for delivery. Car Wash stores the details like car type, fuel type and timing allotted to each customer for washing.</a:t>
            </a:r>
            <a:endParaRPr lang="en-US" dirty="0" smtClean="0"/>
          </a:p>
          <a:p>
            <a:pPr marL="0" indent="0">
              <a:buNone/>
            </a:pPr>
            <a:endParaRPr lang="en-US" dirty="0"/>
          </a:p>
          <a:p>
            <a:r>
              <a:rPr lang="en-IN" b="1" dirty="0" smtClean="0"/>
              <a:t>Denting– </a:t>
            </a:r>
            <a:endParaRPr lang="en-IN" dirty="0"/>
          </a:p>
          <a:p>
            <a:pPr marL="0" indent="0">
              <a:buNone/>
            </a:pPr>
            <a:r>
              <a:rPr lang="en-US" dirty="0" smtClean="0"/>
              <a:t>Th</a:t>
            </a:r>
            <a:r>
              <a:rPr lang="en-US" dirty="0" smtClean="0"/>
              <a:t>is maintains all the details of the vehicles for which are available for denting and color change.</a:t>
            </a:r>
            <a:endParaRPr lang="en-IN" dirty="0"/>
          </a:p>
        </p:txBody>
      </p:sp>
    </p:spTree>
    <p:extLst>
      <p:ext uri="{BB962C8B-B14F-4D97-AF65-F5344CB8AC3E}">
        <p14:creationId xmlns:p14="http://schemas.microsoft.com/office/powerpoint/2010/main" val="4252830840"/>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IN" dirty="0" smtClean="0"/>
              <a:t>Problem Statement</a:t>
            </a:r>
            <a:endParaRPr lang="en-IN" dirty="0"/>
          </a:p>
        </p:txBody>
      </p:sp>
      <p:sp>
        <p:nvSpPr>
          <p:cNvPr id="3" name="Content Placeholder 2"/>
          <p:cNvSpPr>
            <a:spLocks noGrp="1"/>
          </p:cNvSpPr>
          <p:nvPr>
            <p:ph idx="1"/>
          </p:nvPr>
        </p:nvSpPr>
        <p:spPr>
          <a:xfrm>
            <a:off x="677333" y="1612053"/>
            <a:ext cx="9679093" cy="5080000"/>
          </a:xfrm>
        </p:spPr>
        <p:txBody>
          <a:bodyPr>
            <a:normAutofit/>
          </a:bodyPr>
          <a:lstStyle/>
          <a:p>
            <a:pPr lvl="0"/>
            <a:r>
              <a:rPr lang="en-IN" b="1" dirty="0"/>
              <a:t>Complex Repair Processes</a:t>
            </a:r>
            <a:endParaRPr lang="en-IN" dirty="0"/>
          </a:p>
          <a:p>
            <a:pPr marL="0" indent="0">
              <a:buNone/>
            </a:pPr>
            <a:r>
              <a:rPr lang="en-IN" dirty="0"/>
              <a:t>Modern vehicles are equipped with advanced technologies, including intricate electronic systems and safety features. Body shop technicians often struggle with accessing accurate repair information, resulting in longer repair times and potential errors.</a:t>
            </a:r>
          </a:p>
          <a:p>
            <a:pPr marL="0" indent="0">
              <a:buNone/>
            </a:pPr>
            <a:r>
              <a:rPr lang="en-IN" dirty="0"/>
              <a:t> </a:t>
            </a:r>
          </a:p>
          <a:p>
            <a:pPr lvl="0"/>
            <a:r>
              <a:rPr lang="en-IN" b="1" dirty="0"/>
              <a:t>Inefficient Workflow Management</a:t>
            </a:r>
            <a:endParaRPr lang="en-IN" dirty="0"/>
          </a:p>
          <a:p>
            <a:pPr marL="0" indent="0">
              <a:buNone/>
            </a:pPr>
            <a:r>
              <a:rPr lang="en-IN" dirty="0"/>
              <a:t>Manual processes for scheduling appointments, managing inventory, ordering parts, and tracking repair progress lead to inefficiencies and delays. This results in longer turnaround times, dissatisfied customers, and decreased revenue.</a:t>
            </a:r>
          </a:p>
          <a:p>
            <a:pPr marL="0" indent="0">
              <a:buNone/>
            </a:pPr>
            <a:r>
              <a:rPr lang="en-IN" dirty="0"/>
              <a:t> </a:t>
            </a:r>
          </a:p>
          <a:p>
            <a:pPr lvl="0"/>
            <a:r>
              <a:rPr lang="en-IN" b="1" dirty="0"/>
              <a:t>Limited Digital Integration</a:t>
            </a:r>
            <a:endParaRPr lang="en-IN" dirty="0"/>
          </a:p>
          <a:p>
            <a:pPr marL="0" indent="0">
              <a:buNone/>
            </a:pPr>
            <a:r>
              <a:rPr lang="en-IN" dirty="0"/>
              <a:t>Many body shops still rely on paper-based systems for estimates, invoices, and customer communications. The lack of digital integration hampers productivity, customer convenience, and the ability to </a:t>
            </a:r>
            <a:r>
              <a:rPr lang="en-IN" dirty="0" err="1"/>
              <a:t>analyze</a:t>
            </a:r>
            <a:r>
              <a:rPr lang="en-IN" dirty="0"/>
              <a:t> key performance metrics.</a:t>
            </a:r>
          </a:p>
          <a:p>
            <a:endParaRPr lang="en-IN" dirty="0"/>
          </a:p>
        </p:txBody>
      </p:sp>
    </p:spTree>
    <p:extLst>
      <p:ext uri="{BB962C8B-B14F-4D97-AF65-F5344CB8AC3E}">
        <p14:creationId xmlns:p14="http://schemas.microsoft.com/office/powerpoint/2010/main" val="262213762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Objective Of The System </a:t>
            </a:r>
            <a:endParaRPr lang="en-IN" dirty="0"/>
          </a:p>
        </p:txBody>
      </p:sp>
      <p:sp>
        <p:nvSpPr>
          <p:cNvPr id="3" name="Content Placeholder 2"/>
          <p:cNvSpPr>
            <a:spLocks noGrp="1"/>
          </p:cNvSpPr>
          <p:nvPr>
            <p:ph idx="1"/>
          </p:nvPr>
        </p:nvSpPr>
        <p:spPr>
          <a:xfrm>
            <a:off x="677334" y="1510453"/>
            <a:ext cx="8974666" cy="5127414"/>
          </a:xfrm>
        </p:spPr>
        <p:txBody>
          <a:bodyPr>
            <a:normAutofit lnSpcReduction="10000"/>
          </a:bodyPr>
          <a:lstStyle/>
          <a:p>
            <a:pPr>
              <a:lnSpc>
                <a:spcPct val="150000"/>
              </a:lnSpc>
            </a:pPr>
            <a:r>
              <a:rPr lang="en-US" dirty="0"/>
              <a:t>At present, there is no system for bicycle rental businesses in colleges and universities to update and share bicycle information in a timely manner, resulting in low bicycle utilization rate, confusion of rental and income </a:t>
            </a:r>
            <a:r>
              <a:rPr lang="en-US" dirty="0" smtClean="0"/>
              <a:t>management.</a:t>
            </a:r>
          </a:p>
          <a:p>
            <a:pPr>
              <a:lnSpc>
                <a:spcPct val="150000"/>
              </a:lnSpc>
            </a:pPr>
            <a:r>
              <a:rPr lang="en-US" dirty="0" smtClean="0"/>
              <a:t>This </a:t>
            </a:r>
            <a:r>
              <a:rPr lang="en-US" dirty="0"/>
              <a:t>projects aims to design a campus bicycle rental management system to solve this problem eventually. The system helps students efficiently access bicycle information, making it easier for businesses to rent bicycles and manage their income</a:t>
            </a:r>
            <a:r>
              <a:rPr lang="en-US" dirty="0" smtClean="0"/>
              <a:t>.</a:t>
            </a:r>
          </a:p>
          <a:p>
            <a:pPr>
              <a:lnSpc>
                <a:spcPct val="150000"/>
              </a:lnSpc>
            </a:pPr>
            <a:r>
              <a:rPr lang="en-US" dirty="0" smtClean="0"/>
              <a:t>In </a:t>
            </a:r>
            <a:r>
              <a:rPr lang="en-US" dirty="0"/>
              <a:t>the bicycle rental management system, we can search all the rental bicycle information and rental records online and anytime, and can also score the rental experience. The administrator updates the user and bicycle information in a timely manner, improves the rental registration and completed orders, and checks the daily income. </a:t>
            </a:r>
            <a:endParaRPr lang="en-IN" dirty="0"/>
          </a:p>
        </p:txBody>
      </p:sp>
    </p:spTree>
    <p:extLst>
      <p:ext uri="{BB962C8B-B14F-4D97-AF65-F5344CB8AC3E}">
        <p14:creationId xmlns:p14="http://schemas.microsoft.com/office/powerpoint/2010/main" val="2761700848"/>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IN" b="1" dirty="0" smtClean="0"/>
              <a:t>Scope Of The Project </a:t>
            </a:r>
            <a:endParaRPr lang="en-IN" dirty="0"/>
          </a:p>
        </p:txBody>
      </p:sp>
      <p:sp>
        <p:nvSpPr>
          <p:cNvPr id="3" name="Content Placeholder 2"/>
          <p:cNvSpPr>
            <a:spLocks noGrp="1"/>
          </p:cNvSpPr>
          <p:nvPr>
            <p:ph idx="1"/>
          </p:nvPr>
        </p:nvSpPr>
        <p:spPr>
          <a:xfrm>
            <a:off x="677334" y="1463040"/>
            <a:ext cx="8596668" cy="5168053"/>
          </a:xfrm>
        </p:spPr>
        <p:txBody>
          <a:bodyPr>
            <a:normAutofit lnSpcReduction="10000"/>
          </a:bodyPr>
          <a:lstStyle/>
          <a:p>
            <a:pPr lvl="0"/>
            <a:r>
              <a:rPr lang="en-IN" b="1" dirty="0"/>
              <a:t>Repair Management</a:t>
            </a:r>
            <a:endParaRPr lang="en-IN" dirty="0"/>
          </a:p>
          <a:p>
            <a:pPr marL="0" indent="0">
              <a:buNone/>
            </a:pPr>
            <a:r>
              <a:rPr lang="en-IN" dirty="0"/>
              <a:t>Track and manage all repair orders, including customer details, vehicle information, </a:t>
            </a:r>
            <a:r>
              <a:rPr lang="en-IN" dirty="0" err="1"/>
              <a:t>labor</a:t>
            </a:r>
            <a:r>
              <a:rPr lang="en-IN" dirty="0"/>
              <a:t> hours, and parts used.</a:t>
            </a:r>
          </a:p>
          <a:p>
            <a:pPr marL="0" indent="0">
              <a:buNone/>
            </a:pPr>
            <a:r>
              <a:rPr lang="en-IN" dirty="0"/>
              <a:t> </a:t>
            </a:r>
          </a:p>
          <a:p>
            <a:pPr lvl="0"/>
            <a:r>
              <a:rPr lang="en-IN" b="1" dirty="0"/>
              <a:t>Inventory Control</a:t>
            </a:r>
            <a:endParaRPr lang="en-IN" dirty="0"/>
          </a:p>
          <a:p>
            <a:pPr marL="0" indent="0">
              <a:buNone/>
            </a:pPr>
            <a:r>
              <a:rPr lang="en-IN" dirty="0"/>
              <a:t>Monitor and update inventory levels in real-time, automate reordering of parts, and track supplier information.</a:t>
            </a:r>
          </a:p>
          <a:p>
            <a:pPr marL="0" indent="0">
              <a:buNone/>
            </a:pPr>
            <a:r>
              <a:rPr lang="en-IN" dirty="0"/>
              <a:t> </a:t>
            </a:r>
          </a:p>
          <a:p>
            <a:pPr lvl="0"/>
            <a:r>
              <a:rPr lang="en-IN" b="1" dirty="0"/>
              <a:t>Appointment Scheduling</a:t>
            </a:r>
            <a:endParaRPr lang="en-IN" dirty="0"/>
          </a:p>
          <a:p>
            <a:pPr marL="0" indent="0">
              <a:buNone/>
            </a:pPr>
            <a:r>
              <a:rPr lang="en-IN" dirty="0"/>
              <a:t>Allow customers to book appointments online, view available slots, and receive automated reminders.</a:t>
            </a:r>
          </a:p>
          <a:p>
            <a:pPr marL="0" indent="0">
              <a:buNone/>
            </a:pPr>
            <a:r>
              <a:rPr lang="en-IN" dirty="0"/>
              <a:t> </a:t>
            </a:r>
          </a:p>
          <a:p>
            <a:pPr lvl="0"/>
            <a:r>
              <a:rPr lang="en-IN" b="1" dirty="0"/>
              <a:t>Integration Challenges</a:t>
            </a:r>
            <a:endParaRPr lang="en-IN" dirty="0"/>
          </a:p>
          <a:p>
            <a:pPr marL="0" indent="0">
              <a:buNone/>
            </a:pPr>
            <a:r>
              <a:rPr lang="en-IN" dirty="0"/>
              <a:t>The integration of the new system with existing legacy software or hardware may pose compatibility issues.</a:t>
            </a:r>
          </a:p>
          <a:p>
            <a:endParaRPr lang="en-IN" dirty="0"/>
          </a:p>
        </p:txBody>
      </p:sp>
    </p:spTree>
    <p:extLst>
      <p:ext uri="{BB962C8B-B14F-4D97-AF65-F5344CB8AC3E}">
        <p14:creationId xmlns:p14="http://schemas.microsoft.com/office/powerpoint/2010/main" val="147835729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The Project</a:t>
            </a:r>
            <a:endParaRPr lang="en-IN" dirty="0"/>
          </a:p>
        </p:txBody>
      </p:sp>
      <p:sp>
        <p:nvSpPr>
          <p:cNvPr id="3" name="Content Placeholder 2"/>
          <p:cNvSpPr>
            <a:spLocks noGrp="1"/>
          </p:cNvSpPr>
          <p:nvPr>
            <p:ph idx="1"/>
          </p:nvPr>
        </p:nvSpPr>
        <p:spPr>
          <a:xfrm>
            <a:off x="677333" y="1354666"/>
            <a:ext cx="9414933" cy="5503333"/>
          </a:xfrm>
        </p:spPr>
        <p:txBody>
          <a:bodyPr>
            <a:normAutofit/>
          </a:bodyPr>
          <a:lstStyle/>
          <a:p>
            <a:pPr lvl="0"/>
            <a:r>
              <a:rPr lang="en-IN" b="1" dirty="0"/>
              <a:t>Optimize Repair Efficiency</a:t>
            </a:r>
            <a:endParaRPr lang="en-IN" dirty="0"/>
          </a:p>
          <a:p>
            <a:pPr marL="0" lvl="0" indent="0">
              <a:buNone/>
            </a:pPr>
            <a:r>
              <a:rPr lang="en-IN" dirty="0"/>
              <a:t>Reduce average repair times by 20% within the first year of implementing the BSMS.</a:t>
            </a:r>
          </a:p>
          <a:p>
            <a:pPr marL="0" lvl="0" indent="0">
              <a:buNone/>
            </a:pPr>
            <a:r>
              <a:rPr lang="en-IN" dirty="0"/>
              <a:t>Increase the number of repairs completed per technician by 15% through streamlined processes and improved resource utilization.</a:t>
            </a:r>
          </a:p>
          <a:p>
            <a:pPr marL="0" indent="0">
              <a:buNone/>
            </a:pPr>
            <a:r>
              <a:rPr lang="en-IN" dirty="0"/>
              <a:t> </a:t>
            </a:r>
          </a:p>
          <a:p>
            <a:pPr lvl="0"/>
            <a:r>
              <a:rPr lang="en-IN" b="1" dirty="0"/>
              <a:t>Enhance Customer Satisfaction</a:t>
            </a:r>
            <a:endParaRPr lang="en-IN" dirty="0"/>
          </a:p>
          <a:p>
            <a:pPr marL="0" lvl="0" indent="0">
              <a:buNone/>
            </a:pPr>
            <a:r>
              <a:rPr lang="en-IN" dirty="0"/>
              <a:t>Achieve a customer satisfaction rating of 90% or higher based on post-service surveys.</a:t>
            </a:r>
          </a:p>
          <a:p>
            <a:pPr marL="0" lvl="0" indent="0">
              <a:buNone/>
            </a:pPr>
            <a:r>
              <a:rPr lang="en-IN" dirty="0"/>
              <a:t>Reduce customer complaints related to communication and repair delays by 30% within the first six months.</a:t>
            </a:r>
          </a:p>
          <a:p>
            <a:pPr marL="0" indent="0">
              <a:buNone/>
            </a:pPr>
            <a:r>
              <a:rPr lang="en-IN" dirty="0"/>
              <a:t> </a:t>
            </a:r>
          </a:p>
          <a:p>
            <a:pPr lvl="0"/>
            <a:r>
              <a:rPr lang="en-IN" b="1" dirty="0"/>
              <a:t>Improve Revenue Generation</a:t>
            </a:r>
            <a:endParaRPr lang="en-IN" dirty="0"/>
          </a:p>
          <a:p>
            <a:pPr marL="0" lvl="0" indent="0">
              <a:buNone/>
            </a:pPr>
            <a:r>
              <a:rPr lang="en-IN" dirty="0"/>
              <a:t>Increase overall revenue by 25% through upselling of additional services and improved pricing accuracy.</a:t>
            </a:r>
          </a:p>
          <a:p>
            <a:pPr marL="0" lvl="0" indent="0">
              <a:buNone/>
            </a:pPr>
            <a:r>
              <a:rPr lang="en-IN" dirty="0"/>
              <a:t>Expand customer base by 20% through enhanced online presence, marketing, and positive customer reviews.</a:t>
            </a:r>
          </a:p>
          <a:p>
            <a:endParaRPr lang="en-IN" dirty="0"/>
          </a:p>
        </p:txBody>
      </p:sp>
    </p:spTree>
    <p:extLst>
      <p:ext uri="{BB962C8B-B14F-4D97-AF65-F5344CB8AC3E}">
        <p14:creationId xmlns:p14="http://schemas.microsoft.com/office/powerpoint/2010/main" val="161149431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46614" y="1544321"/>
            <a:ext cx="4477173" cy="400110"/>
          </a:xfrm>
          <a:prstGeom prst="rect">
            <a:avLst/>
          </a:prstGeom>
          <a:noFill/>
        </p:spPr>
        <p:txBody>
          <a:bodyPr wrap="square" rtlCol="0">
            <a:spAutoFit/>
          </a:bodyPr>
          <a:lstStyle/>
          <a:p>
            <a:r>
              <a:rPr lang="en-IN" sz="2000" dirty="0" smtClean="0"/>
              <a:t>1. Screenshot </a:t>
            </a:r>
            <a:r>
              <a:rPr lang="en-IN" sz="2000" dirty="0" smtClean="0"/>
              <a:t>of Login Page</a:t>
            </a:r>
            <a:endParaRPr lang="en-IN" sz="2000" dirty="0"/>
          </a:p>
        </p:txBody>
      </p:sp>
      <p:sp>
        <p:nvSpPr>
          <p:cNvPr id="5" name="TextBox 4"/>
          <p:cNvSpPr txBox="1"/>
          <p:nvPr/>
        </p:nvSpPr>
        <p:spPr>
          <a:xfrm>
            <a:off x="447039" y="5032587"/>
            <a:ext cx="4842933" cy="369332"/>
          </a:xfrm>
          <a:prstGeom prst="rect">
            <a:avLst/>
          </a:prstGeom>
          <a:noFill/>
        </p:spPr>
        <p:txBody>
          <a:bodyPr wrap="square" rtlCol="0">
            <a:spAutoFit/>
          </a:bodyPr>
          <a:lstStyle/>
          <a:p>
            <a:r>
              <a:rPr lang="en-IN" dirty="0" smtClean="0"/>
              <a:t>2. Screenshot </a:t>
            </a:r>
            <a:r>
              <a:rPr lang="en-IN" dirty="0" smtClean="0"/>
              <a:t>of Main Page</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48" y="188981"/>
            <a:ext cx="5530291" cy="311078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639" y="3299770"/>
            <a:ext cx="5549856" cy="3123014"/>
          </a:xfrm>
          <a:prstGeom prst="rect">
            <a:avLst/>
          </a:prstGeom>
        </p:spPr>
      </p:pic>
    </p:spTree>
    <p:extLst>
      <p:ext uri="{BB962C8B-B14F-4D97-AF65-F5344CB8AC3E}">
        <p14:creationId xmlns:p14="http://schemas.microsoft.com/office/powerpoint/2010/main" val="40522748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3307" y="1549306"/>
            <a:ext cx="3623733" cy="369332"/>
          </a:xfrm>
          <a:prstGeom prst="rect">
            <a:avLst/>
          </a:prstGeom>
          <a:noFill/>
        </p:spPr>
        <p:txBody>
          <a:bodyPr wrap="square" rtlCol="0">
            <a:spAutoFit/>
          </a:bodyPr>
          <a:lstStyle/>
          <a:p>
            <a:r>
              <a:rPr lang="en-IN" dirty="0" smtClean="0"/>
              <a:t>3. </a:t>
            </a:r>
            <a:r>
              <a:rPr lang="en-IN" dirty="0" smtClean="0"/>
              <a:t>Inventory Adding Page</a:t>
            </a:r>
            <a:endParaRPr lang="en-IN" dirty="0"/>
          </a:p>
        </p:txBody>
      </p:sp>
      <p:sp>
        <p:nvSpPr>
          <p:cNvPr id="6" name="TextBox 5"/>
          <p:cNvSpPr txBox="1"/>
          <p:nvPr/>
        </p:nvSpPr>
        <p:spPr>
          <a:xfrm>
            <a:off x="6881707" y="4858503"/>
            <a:ext cx="4273974" cy="369332"/>
          </a:xfrm>
          <a:prstGeom prst="rect">
            <a:avLst/>
          </a:prstGeom>
          <a:noFill/>
        </p:spPr>
        <p:txBody>
          <a:bodyPr wrap="square" rtlCol="0">
            <a:spAutoFit/>
          </a:bodyPr>
          <a:lstStyle/>
          <a:p>
            <a:r>
              <a:rPr lang="en-IN" dirty="0" smtClean="0"/>
              <a:t>4. </a:t>
            </a:r>
            <a:r>
              <a:rPr lang="en-IN" dirty="0" smtClean="0"/>
              <a:t>All Inventory Items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320" y="86690"/>
            <a:ext cx="5854715" cy="32945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05" y="3381254"/>
            <a:ext cx="5854715" cy="3294564"/>
          </a:xfrm>
          <a:prstGeom prst="rect">
            <a:avLst/>
          </a:prstGeom>
        </p:spPr>
      </p:pic>
    </p:spTree>
    <p:extLst>
      <p:ext uri="{BB962C8B-B14F-4D97-AF65-F5344CB8AC3E}">
        <p14:creationId xmlns:p14="http://schemas.microsoft.com/office/powerpoint/2010/main" val="20886160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223</TotalTime>
  <Words>469</Words>
  <Application>Microsoft Office PowerPoint</Application>
  <PresentationFormat>Widescreen</PresentationFormat>
  <Paragraphs>75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Wingdings 3</vt:lpstr>
      <vt:lpstr>Facet</vt:lpstr>
      <vt:lpstr>Project on Body Shop Management System</vt:lpstr>
      <vt:lpstr>PowerPoint Presentation</vt:lpstr>
      <vt:lpstr>Introduction to Project</vt:lpstr>
      <vt:lpstr>Problem Statement</vt:lpstr>
      <vt:lpstr>Objective Of The System </vt:lpstr>
      <vt:lpstr>Scope Of The Project </vt:lpstr>
      <vt:lpstr>Need Of The Project</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Bicycle Management System</dc:title>
  <dc:creator>Aditya Wavare</dc:creator>
  <cp:lastModifiedBy>Aditya Wavare</cp:lastModifiedBy>
  <cp:revision>11</cp:revision>
  <dcterms:created xsi:type="dcterms:W3CDTF">2023-11-23T11:33:13Z</dcterms:created>
  <dcterms:modified xsi:type="dcterms:W3CDTF">2024-04-07T19:13:25Z</dcterms:modified>
</cp:coreProperties>
</file>